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99" r:id="rId9"/>
    <p:sldId id="263" r:id="rId10"/>
    <p:sldId id="264" r:id="rId11"/>
    <p:sldId id="300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92" r:id="rId31"/>
    <p:sldId id="293" r:id="rId32"/>
    <p:sldId id="284" r:id="rId33"/>
    <p:sldId id="294" r:id="rId34"/>
    <p:sldId id="295" r:id="rId35"/>
    <p:sldId id="291" r:id="rId3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Padrão" id="{C48A8D1C-EEF8-42B3-87BA-7CDDC926B52D}">
          <p14:sldIdLst>
            <p14:sldId id="256"/>
          </p14:sldIdLst>
        </p14:section>
        <p14:section name="RH" id="{D2F87AE6-CE76-4B4B-A249-7737487EDA58}">
          <p14:sldIdLst>
            <p14:sldId id="257"/>
          </p14:sldIdLst>
        </p14:section>
        <p14:section name="Transporte" id="{6A567922-88A8-40D5-BFBE-CB3BEB681EF5}">
          <p14:sldIdLst>
            <p14:sldId id="258"/>
            <p14:sldId id="259"/>
          </p14:sldIdLst>
        </p14:section>
        <p14:section name="Atenção Básica" id="{CEAA46B1-B739-4A8A-B5D4-B1B9DAF24D4B}">
          <p14:sldIdLst>
            <p14:sldId id="260"/>
            <p14:sldId id="261"/>
            <p14:sldId id="262"/>
            <p14:sldId id="299"/>
          </p14:sldIdLst>
        </p14:section>
        <p14:section name="Vigilância Epidemiológica" id="{C99AD681-3738-417C-8618-2C38BF7F7284}">
          <p14:sldIdLst>
            <p14:sldId id="263"/>
            <p14:sldId id="264"/>
            <p14:sldId id="300"/>
            <p14:sldId id="265"/>
            <p14:sldId id="266"/>
            <p14:sldId id="267"/>
            <p14:sldId id="268"/>
          </p14:sldIdLst>
        </p14:section>
        <p14:section name="Vigilância Sanitária e CEA" id="{0AC918F2-C625-4887-A512-3487CE9DCBC2}">
          <p14:sldIdLst>
            <p14:sldId id="269"/>
            <p14:sldId id="270"/>
          </p14:sldIdLst>
        </p14:section>
        <p14:section name="CAPS" id="{F55A5942-B151-4F69-85C5-F63C6F8BCC25}">
          <p14:sldIdLst>
            <p14:sldId id="271"/>
          </p14:sldIdLst>
        </p14:section>
        <p14:section name="Assistência Farmacêutica" id="{73350C74-12CE-4CE8-8A5C-059373F72233}">
          <p14:sldIdLst>
            <p14:sldId id="272"/>
          </p14:sldIdLst>
        </p14:section>
        <p14:section name="Laboratório" id="{51D3AE4B-291D-4895-BBDB-2400F5BBCD54}">
          <p14:sldIdLst>
            <p14:sldId id="273"/>
          </p14:sldIdLst>
        </p14:section>
        <p14:section name="SAMU" id="{9315AD24-B97D-4BBD-823C-AEB33D98C020}">
          <p14:sldIdLst>
            <p14:sldId id="274"/>
          </p14:sldIdLst>
        </p14:section>
        <p14:section name="CEO" id="{A297A533-E808-4314-8A20-ED6B526FED16}">
          <p14:sldIdLst>
            <p14:sldId id="275"/>
          </p14:sldIdLst>
        </p14:section>
        <p14:section name="CER" id="{48638CD6-3CA6-40EA-8CED-58D3C30B5F02}">
          <p14:sldIdLst>
            <p14:sldId id="276"/>
            <p14:sldId id="277"/>
          </p14:sldIdLst>
        </p14:section>
        <p14:section name="AE II" id="{356B49B9-A955-4AC6-B4F1-684EADAF1863}">
          <p14:sldIdLst>
            <p14:sldId id="278"/>
          </p14:sldIdLst>
        </p14:section>
        <p14:section name="Regulação" id="{3A2308B4-01BC-48D6-A479-897238F7BCCD}">
          <p14:sldIdLst>
            <p14:sldId id="279"/>
            <p14:sldId id="280"/>
          </p14:sldIdLst>
        </p14:section>
        <p14:section name="UAC" id="{72E6C178-FE50-44E6-915B-3DC97D7F3D04}">
          <p14:sldIdLst>
            <p14:sldId id="281"/>
            <p14:sldId id="282"/>
            <p14:sldId id="292"/>
            <p14:sldId id="293"/>
            <p14:sldId id="284"/>
          </p14:sldIdLst>
        </p14:section>
        <p14:section name="Finanças" id="{F36A2036-06C3-4946-8E76-5A2577B50966}">
          <p14:sldIdLst>
            <p14:sldId id="294"/>
            <p14:sldId id="295"/>
            <p14:sldId id="29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69B"/>
    <a:srgbClr val="004B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83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40090-D0DD-4277-BAB2-601A581F4669}" type="datetimeFigureOut">
              <a:rPr lang="pt-BR" smtClean="0"/>
              <a:t>24/09/2026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3BB2E-78EF-406E-BBAA-786811D64A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7395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40090-D0DD-4277-BAB2-601A581F4669}" type="datetimeFigureOut">
              <a:rPr lang="pt-BR" smtClean="0"/>
              <a:t>24/09/2026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3BB2E-78EF-406E-BBAA-786811D64A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6474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40090-D0DD-4277-BAB2-601A581F4669}" type="datetimeFigureOut">
              <a:rPr lang="pt-BR" smtClean="0"/>
              <a:t>24/09/2026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3BB2E-78EF-406E-BBAA-786811D64A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2076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40090-D0DD-4277-BAB2-601A581F4669}" type="datetimeFigureOut">
              <a:rPr lang="pt-BR" smtClean="0"/>
              <a:t>24/09/2026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3BB2E-78EF-406E-BBAA-786811D64A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7688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40090-D0DD-4277-BAB2-601A581F4669}" type="datetimeFigureOut">
              <a:rPr lang="pt-BR" smtClean="0"/>
              <a:t>24/09/2026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3BB2E-78EF-406E-BBAA-786811D64A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4959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40090-D0DD-4277-BAB2-601A581F4669}" type="datetimeFigureOut">
              <a:rPr lang="pt-BR" smtClean="0"/>
              <a:t>24/09/2026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3BB2E-78EF-406E-BBAA-786811D64A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6816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40090-D0DD-4277-BAB2-601A581F4669}" type="datetimeFigureOut">
              <a:rPr lang="pt-BR" smtClean="0"/>
              <a:t>24/09/2026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3BB2E-78EF-406E-BBAA-786811D64A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9381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40090-D0DD-4277-BAB2-601A581F4669}" type="datetimeFigureOut">
              <a:rPr lang="pt-BR" smtClean="0"/>
              <a:t>24/09/2026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3BB2E-78EF-406E-BBAA-786811D64A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4061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40090-D0DD-4277-BAB2-601A581F4669}" type="datetimeFigureOut">
              <a:rPr lang="pt-BR" smtClean="0"/>
              <a:t>24/09/2026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3BB2E-78EF-406E-BBAA-786811D64A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2216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40090-D0DD-4277-BAB2-601A581F4669}" type="datetimeFigureOut">
              <a:rPr lang="pt-BR" smtClean="0"/>
              <a:t>24/09/2026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3BB2E-78EF-406E-BBAA-786811D64A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5244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40090-D0DD-4277-BAB2-601A581F4669}" type="datetimeFigureOut">
              <a:rPr lang="pt-BR" smtClean="0"/>
              <a:t>24/09/2026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3BB2E-78EF-406E-BBAA-786811D64A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7206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340090-D0DD-4277-BAB2-601A581F4669}" type="datetimeFigureOut">
              <a:rPr lang="pt-BR" smtClean="0"/>
              <a:t>24/09/2026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3BB2E-78EF-406E-BBAA-786811D64A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4508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13" Type="http://schemas.openxmlformats.org/officeDocument/2006/relationships/image" Target="../media/image28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12" Type="http://schemas.openxmlformats.org/officeDocument/2006/relationships/image" Target="../media/image27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11" Type="http://schemas.openxmlformats.org/officeDocument/2006/relationships/image" Target="../media/image26.jpeg"/><Relationship Id="rId5" Type="http://schemas.openxmlformats.org/officeDocument/2006/relationships/image" Target="../media/image20.jpeg"/><Relationship Id="rId15" Type="http://schemas.openxmlformats.org/officeDocument/2006/relationships/image" Target="../media/image30.jpeg"/><Relationship Id="rId10" Type="http://schemas.openxmlformats.org/officeDocument/2006/relationships/image" Target="../media/image25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Relationship Id="rId1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155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"/>
            <a:ext cx="12191996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84529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ECF9069-3B1F-5BB7-DAC2-183BFB3E1831}"/>
              </a:ext>
            </a:extLst>
          </p:cNvPr>
          <p:cNvSpPr txBox="1"/>
          <p:nvPr/>
        </p:nvSpPr>
        <p:spPr>
          <a:xfrm>
            <a:off x="3934837" y="1062176"/>
            <a:ext cx="43223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rgbClr val="1F4E79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TRANSPORTE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A985FE4-9420-86FB-844D-25DB5341554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8" cy="6857998"/>
          </a:xfrm>
          <a:prstGeom prst="rect">
            <a:avLst/>
          </a:prstGeom>
          <a:noFill/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409479218"/>
      </p:ext>
    </p:extLst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6" name="Google Shape;141;p 2"/>
          <p:cNvGraphicFramePr/>
          <p:nvPr/>
        </p:nvGraphicFramePr>
        <p:xfrm>
          <a:off x="6081840" y="2913480"/>
          <a:ext cx="208280" cy="365760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pt-BR" sz="1800" b="0" u="none" strike="noStrike" dirty="0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>
                    <a:lnL w="9360">
                      <a:solidFill>
                        <a:srgbClr val="000000">
                          <a:alpha val="0"/>
                        </a:srgbClr>
                      </a:solidFill>
                      <a:prstDash val="solid"/>
                    </a:lnL>
                    <a:lnR w="9360">
                      <a:solidFill>
                        <a:srgbClr val="000000">
                          <a:alpha val="0"/>
                        </a:srgbClr>
                      </a:solidFill>
                      <a:prstDash val="solid"/>
                    </a:lnR>
                    <a:lnT w="9360">
                      <a:solidFill>
                        <a:srgbClr val="000000">
                          <a:alpha val="0"/>
                        </a:srgbClr>
                      </a:solidFill>
                      <a:prstDash val="solid"/>
                    </a:lnT>
                    <a:lnB w="9360">
                      <a:solidFill>
                        <a:srgbClr val="000000">
                          <a:alpha val="0"/>
                        </a:srgb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6" name="Imagem 5">
            <a:extLst>
              <a:ext uri="{FF2B5EF4-FFF2-40B4-BE49-F238E27FC236}">
                <a16:creationId xmlns:a16="http://schemas.microsoft.com/office/drawing/2014/main" id="{D95A2DB5-C0F9-481D-AD3A-337A532EB4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12191996" cy="6857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698056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12191996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797670"/>
      </p:ext>
    </p:extLst>
  </p:cSld>
  <p:clrMapOvr>
    <a:masterClrMapping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12191994" cy="6857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688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/>
          <p:cNvSpPr txBox="1"/>
          <p:nvPr/>
        </p:nvSpPr>
        <p:spPr>
          <a:xfrm>
            <a:off x="4518357" y="465986"/>
            <a:ext cx="3155286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pt-BR" sz="1600" b="1" dirty="0">
                <a:solidFill>
                  <a:srgbClr val="1F4E79"/>
                </a:solidFill>
                <a:latin typeface="Arial Black" panose="020B0A04020102020204" pitchFamily="34" charset="0"/>
              </a:rPr>
              <a:t>ATIVIDADES REALIZADAS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684" y="1217166"/>
            <a:ext cx="5147187" cy="386039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236" y="1217166"/>
            <a:ext cx="5790585" cy="3860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113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479" y="1473869"/>
            <a:ext cx="5805950" cy="3870633"/>
          </a:xfrm>
          <a:prstGeom prst="rect">
            <a:avLst/>
          </a:prstGeom>
        </p:spPr>
      </p:pic>
      <p:sp>
        <p:nvSpPr>
          <p:cNvPr id="12" name="CaixaDeTexto 11"/>
          <p:cNvSpPr txBox="1"/>
          <p:nvPr/>
        </p:nvSpPr>
        <p:spPr>
          <a:xfrm>
            <a:off x="4518357" y="465986"/>
            <a:ext cx="3155286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pt-BR" sz="1600" b="1" dirty="0">
                <a:solidFill>
                  <a:srgbClr val="1F4E79"/>
                </a:solidFill>
                <a:latin typeface="Arial Black" panose="020B0A04020102020204" pitchFamily="34" charset="0"/>
              </a:rPr>
              <a:t>ATIVIDADES REALIZADAS</a:t>
            </a: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4826" y="1473870"/>
            <a:ext cx="5805950" cy="3870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131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780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135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19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290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599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487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208782"/>
      </p:ext>
    </p:extLst>
  </p:cSld>
  <p:clrMapOvr>
    <a:masterClrMapping/>
  </p:clrMapOvr>
  <p:transition spd="slow">
    <p:cover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AA2B972C-37BD-9105-9CD0-DDEC51E620A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FB5F9DA-C192-9B90-BC60-45BFAD352C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532" y="1086374"/>
            <a:ext cx="1646553" cy="2195404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CF7AE055-5CFB-B1E5-4AA1-A974DB20AE8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461" y="1086374"/>
            <a:ext cx="1646553" cy="2195404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F3104E52-E85F-A520-4D47-1A79923761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838"/>
          <a:stretch>
            <a:fillRect/>
          </a:stretch>
        </p:blipFill>
        <p:spPr>
          <a:xfrm>
            <a:off x="3336014" y="1090829"/>
            <a:ext cx="1977710" cy="2190947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CDBE7EBF-02F1-5DED-6A6D-83992F800AE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8251" y="1086375"/>
            <a:ext cx="1646552" cy="2195402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01FCD5C1-DFE6-3C27-197F-D9A1DCECB58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803" y="1090829"/>
            <a:ext cx="1643210" cy="2190947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A508BC68-7C19-23EF-6D07-2676E7A7EE8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5882" y="1078104"/>
            <a:ext cx="1646552" cy="2195402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58124E28-7E98-D8EB-E1F6-69DEA5B0F74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3862" y="1075214"/>
            <a:ext cx="1652477" cy="2203303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E7FE1A34-184B-AD9C-D4A7-B7D989CA690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532" y="3886200"/>
            <a:ext cx="1475100" cy="1966800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42769ABB-3281-CEC4-7672-C39D8975264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2632" y="3881746"/>
            <a:ext cx="1485388" cy="1980517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1DF49E3B-B9CD-7EE1-E1FB-BAFABC2BD3B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35"/>
          <a:stretch>
            <a:fillRect/>
          </a:stretch>
        </p:blipFill>
        <p:spPr>
          <a:xfrm>
            <a:off x="4873346" y="3889092"/>
            <a:ext cx="1530084" cy="1963908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8A71EDD2-BF10-9F28-E7E9-955B081C3808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30" b="39289"/>
          <a:stretch>
            <a:fillRect/>
          </a:stretch>
        </p:blipFill>
        <p:spPr>
          <a:xfrm>
            <a:off x="3215808" y="3885005"/>
            <a:ext cx="1657020" cy="1980352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1D83CD56-EA71-589B-7551-E694DB96D997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" t="1515" r="28609" b="25188"/>
          <a:stretch>
            <a:fillRect/>
          </a:stretch>
        </p:blipFill>
        <p:spPr>
          <a:xfrm>
            <a:off x="6193032" y="3881194"/>
            <a:ext cx="3358269" cy="1981069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F7A0EB97-C5E5-F59F-495D-71CED8975ED6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3" b="13622"/>
          <a:stretch>
            <a:fillRect/>
          </a:stretch>
        </p:blipFill>
        <p:spPr>
          <a:xfrm>
            <a:off x="8752713" y="3878853"/>
            <a:ext cx="3123626" cy="1963908"/>
          </a:xfrm>
          <a:prstGeom prst="rect">
            <a:avLst/>
          </a:prstGeom>
        </p:spPr>
      </p:pic>
      <p:sp>
        <p:nvSpPr>
          <p:cNvPr id="16" name="CaixaDeTexto 15"/>
          <p:cNvSpPr txBox="1"/>
          <p:nvPr/>
        </p:nvSpPr>
        <p:spPr>
          <a:xfrm>
            <a:off x="4518357" y="465986"/>
            <a:ext cx="3155286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pt-BR" sz="1600" b="1" dirty="0">
                <a:solidFill>
                  <a:srgbClr val="1F4E79"/>
                </a:solidFill>
                <a:latin typeface="Arial Black" panose="020B0A04020102020204" pitchFamily="34" charset="0"/>
              </a:rPr>
              <a:t>ATIVIDADES REALIZADAS</a:t>
            </a:r>
          </a:p>
        </p:txBody>
      </p:sp>
    </p:spTree>
    <p:extLst>
      <p:ext uri="{BB962C8B-B14F-4D97-AF65-F5344CB8AC3E}">
        <p14:creationId xmlns:p14="http://schemas.microsoft.com/office/powerpoint/2010/main" val="578715"/>
      </p:ext>
    </p:extLst>
  </p:cSld>
  <p:clrMapOvr>
    <a:masterClrMapping/>
  </p:clrMapOvr>
  <p:transition spd="slow">
    <p:cover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12191996" cy="6857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334675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20D70B31-0953-769F-0F56-E137254B1EDC}"/>
              </a:ext>
            </a:extLst>
          </p:cNvPr>
          <p:cNvSpPr txBox="1"/>
          <p:nvPr/>
        </p:nvSpPr>
        <p:spPr>
          <a:xfrm>
            <a:off x="2315831" y="1043783"/>
            <a:ext cx="75603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800" b="1" dirty="0">
                <a:solidFill>
                  <a:srgbClr val="1F4E79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CENTRO DE ESTERILIZAÇÃO ANIMAL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12191994" cy="6857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245276"/>
      </p:ext>
    </p:extLst>
  </p:cSld>
  <p:clrMapOvr>
    <a:masterClrMapping/>
  </p:clrMapOvr>
  <p:transition spd="slow">
    <p:push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420513"/>
      </p:ext>
    </p:extLst>
  </p:cSld>
  <p:clrMapOvr>
    <a:masterClrMapping/>
  </p:clrMapOvr>
  <p:transition spd="slow">
    <p:randomBar dir="vert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1151"/>
            <a:ext cx="12191998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932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4032103" y="2502447"/>
            <a:ext cx="4127794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1600" b="1" dirty="0">
                <a:solidFill>
                  <a:schemeClr val="bg1"/>
                </a:solidFill>
                <a:latin typeface="Arial Black" panose="020B0A04020102020204" pitchFamily="34" charset="0"/>
              </a:rPr>
              <a:t>EXAMES REALIZADOS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8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442847"/>
      </p:ext>
    </p:extLst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12191996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068942"/>
      </p:ext>
    </p:extLst>
  </p:cSld>
  <p:clrMapOvr>
    <a:masterClrMapping/>
  </p:clrMapOvr>
  <p:transition spd="slow">
    <p:comb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91"/>
            <a:ext cx="12192000" cy="6857999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5265552" y="2020769"/>
            <a:ext cx="132331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>
              <a:defRPr/>
            </a:pPr>
            <a:r>
              <a:rPr lang="pt-BR" sz="1600" dirty="0">
                <a:latin typeface="Gotham" panose="02000504020000020004" pitchFamily="2" charset="0"/>
                <a:cs typeface="Arial" panose="020B0604020202020204" pitchFamily="34" charset="0"/>
              </a:rPr>
              <a:t>473 / 13,4%</a:t>
            </a:r>
          </a:p>
        </p:txBody>
      </p:sp>
      <p:sp>
        <p:nvSpPr>
          <p:cNvPr id="7" name="Retângulo 6"/>
          <p:cNvSpPr/>
          <p:nvPr/>
        </p:nvSpPr>
        <p:spPr>
          <a:xfrm>
            <a:off x="5345958" y="2367799"/>
            <a:ext cx="116249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>
              <a:defRPr/>
            </a:pPr>
            <a:r>
              <a:rPr lang="pt-BR" sz="1600" dirty="0">
                <a:latin typeface="Gotham" panose="02000504020000020004" pitchFamily="2" charset="0"/>
                <a:cs typeface="Arial" panose="020B0604020202020204" pitchFamily="34" charset="0"/>
              </a:rPr>
              <a:t>364 / 15%</a:t>
            </a:r>
          </a:p>
        </p:txBody>
      </p:sp>
      <p:sp>
        <p:nvSpPr>
          <p:cNvPr id="9" name="Retângulo 8"/>
          <p:cNvSpPr/>
          <p:nvPr/>
        </p:nvSpPr>
        <p:spPr>
          <a:xfrm>
            <a:off x="5339493" y="2737131"/>
            <a:ext cx="116891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>
              <a:defRPr/>
            </a:pPr>
            <a:r>
              <a:rPr lang="pt-BR" sz="1600" dirty="0">
                <a:latin typeface="Gotham" panose="02000504020000020004" pitchFamily="2" charset="0"/>
                <a:cs typeface="Arial" panose="020B0604020202020204" pitchFamily="34" charset="0"/>
              </a:rPr>
              <a:t>562 / 10%</a:t>
            </a:r>
          </a:p>
        </p:txBody>
      </p:sp>
      <p:sp>
        <p:nvSpPr>
          <p:cNvPr id="10" name="Retângulo 9"/>
          <p:cNvSpPr/>
          <p:nvPr/>
        </p:nvSpPr>
        <p:spPr>
          <a:xfrm>
            <a:off x="5355833" y="3106463"/>
            <a:ext cx="105740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>
              <a:defRPr/>
            </a:pPr>
            <a:r>
              <a:rPr lang="pt-BR" sz="1600" dirty="0">
                <a:latin typeface="Gotham" panose="02000504020000020004" pitchFamily="2" charset="0"/>
                <a:cs typeface="Arial" panose="020B0604020202020204" pitchFamily="34" charset="0"/>
              </a:rPr>
              <a:t>161 / 10%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5296969" y="3492522"/>
            <a:ext cx="117513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>
              <a:defRPr/>
            </a:pPr>
            <a:r>
              <a:rPr lang="pt-BR" sz="1600" dirty="0">
                <a:latin typeface="Gotham" panose="02000504020000020004" pitchFamily="2" charset="0"/>
                <a:cs typeface="Arial" panose="020B0604020202020204" pitchFamily="34" charset="0"/>
              </a:rPr>
              <a:t>373 / 13%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5270681" y="3845128"/>
            <a:ext cx="115608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>
              <a:defRPr/>
            </a:pPr>
            <a:r>
              <a:rPr lang="pt-BR" sz="1600" dirty="0">
                <a:latin typeface="Gotham" panose="02000504020000020004" pitchFamily="2" charset="0"/>
                <a:cs typeface="Arial" panose="020B0604020202020204" pitchFamily="34" charset="0"/>
              </a:rPr>
              <a:t>428 / 12%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5357836" y="4214460"/>
            <a:ext cx="10017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>
              <a:defRPr/>
            </a:pPr>
            <a:r>
              <a:rPr lang="pt-BR" sz="1600" dirty="0">
                <a:latin typeface="Gotham" panose="02000504020000020004" pitchFamily="2" charset="0"/>
                <a:cs typeface="Arial" panose="020B0604020202020204" pitchFamily="34" charset="0"/>
              </a:rPr>
              <a:t>353 / 12</a:t>
            </a:r>
          </a:p>
        </p:txBody>
      </p:sp>
      <p:sp>
        <p:nvSpPr>
          <p:cNvPr id="14" name="Retângulo 13"/>
          <p:cNvSpPr/>
          <p:nvPr/>
        </p:nvSpPr>
        <p:spPr>
          <a:xfrm>
            <a:off x="5002932" y="4567708"/>
            <a:ext cx="17115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>
              <a:defRPr/>
            </a:pPr>
            <a:r>
              <a:rPr lang="pt-BR" sz="1600" dirty="0">
                <a:latin typeface="Gotham" panose="02000504020000020004" pitchFamily="2" charset="0"/>
                <a:cs typeface="Arial" panose="020B0604020202020204" pitchFamily="34" charset="0"/>
              </a:rPr>
              <a:t>3.961 pacientes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5704661" y="4836273"/>
            <a:ext cx="3080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>
              <a:defRPr/>
            </a:pPr>
            <a:r>
              <a:rPr lang="pt-BR" sz="1600" dirty="0">
                <a:latin typeface="Gotham" panose="02000504020000020004" pitchFamily="2" charset="0"/>
                <a:cs typeface="Arial" panose="020B0604020202020204" pitchFamily="34" charset="0"/>
              </a:rPr>
              <a:t>_</a:t>
            </a:r>
          </a:p>
        </p:txBody>
      </p:sp>
      <p:sp>
        <p:nvSpPr>
          <p:cNvPr id="16" name="Retângulo 15"/>
          <p:cNvSpPr/>
          <p:nvPr/>
        </p:nvSpPr>
        <p:spPr>
          <a:xfrm>
            <a:off x="5396036" y="5262411"/>
            <a:ext cx="9053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>
              <a:defRPr/>
            </a:pPr>
            <a:r>
              <a:rPr lang="pt-BR" sz="2000" dirty="0">
                <a:latin typeface="Gotham Black" pitchFamily="50" charset="0"/>
                <a:cs typeface="Arial" panose="020B0604020202020204" pitchFamily="34" charset="0"/>
              </a:rPr>
              <a:t>6.675</a:t>
            </a:r>
          </a:p>
        </p:txBody>
      </p:sp>
      <p:sp>
        <p:nvSpPr>
          <p:cNvPr id="17" name="Retângulo 16"/>
          <p:cNvSpPr/>
          <p:nvPr/>
        </p:nvSpPr>
        <p:spPr>
          <a:xfrm>
            <a:off x="8461968" y="2026344"/>
            <a:ext cx="18776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>
              <a:defRPr/>
            </a:pPr>
            <a:r>
              <a:rPr lang="pt-BR" sz="1600" dirty="0">
                <a:latin typeface="Gotham" panose="02000504020000020004" pitchFamily="2" charset="0"/>
                <a:cs typeface="Arial" panose="020B0604020202020204" pitchFamily="34" charset="0"/>
              </a:rPr>
              <a:t>497 (161 PT. Ent.)</a:t>
            </a:r>
          </a:p>
        </p:txBody>
      </p:sp>
      <p:sp>
        <p:nvSpPr>
          <p:cNvPr id="18" name="Retângulo 17"/>
          <p:cNvSpPr/>
          <p:nvPr/>
        </p:nvSpPr>
        <p:spPr>
          <a:xfrm>
            <a:off x="8315866" y="2384525"/>
            <a:ext cx="216988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>
              <a:defRPr/>
            </a:pPr>
            <a:r>
              <a:rPr lang="pt-BR" sz="1600" dirty="0">
                <a:latin typeface="Gotham" panose="02000504020000020004" pitchFamily="2" charset="0"/>
                <a:cs typeface="Arial" panose="020B0604020202020204" pitchFamily="34" charset="0"/>
              </a:rPr>
              <a:t>750 (350 Ext. Siso)</a:t>
            </a:r>
          </a:p>
        </p:txBody>
      </p:sp>
      <p:sp>
        <p:nvSpPr>
          <p:cNvPr id="19" name="Retângulo 18"/>
          <p:cNvSpPr/>
          <p:nvPr/>
        </p:nvSpPr>
        <p:spPr>
          <a:xfrm>
            <a:off x="8487015" y="2731555"/>
            <a:ext cx="182107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>
              <a:defRPr/>
            </a:pPr>
            <a:r>
              <a:rPr lang="pt-BR" sz="1600" dirty="0">
                <a:latin typeface="Gotham" panose="02000504020000020004" pitchFamily="2" charset="0"/>
                <a:cs typeface="Arial" panose="020B0604020202020204" pitchFamily="34" charset="0"/>
              </a:rPr>
              <a:t>241 (237 Canais)</a:t>
            </a:r>
          </a:p>
        </p:txBody>
      </p:sp>
      <p:sp>
        <p:nvSpPr>
          <p:cNvPr id="20" name="Retângulo 19"/>
          <p:cNvSpPr/>
          <p:nvPr/>
        </p:nvSpPr>
        <p:spPr>
          <a:xfrm>
            <a:off x="8986307" y="3078585"/>
            <a:ext cx="7436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>
              <a:defRPr/>
            </a:pPr>
            <a:r>
              <a:rPr lang="pt-BR" sz="1600" dirty="0">
                <a:latin typeface="Gotham" panose="02000504020000020004" pitchFamily="2" charset="0"/>
                <a:cs typeface="Arial" panose="020B0604020202020204" pitchFamily="34" charset="0"/>
              </a:rPr>
              <a:t>2.634</a:t>
            </a:r>
          </a:p>
        </p:txBody>
      </p:sp>
      <p:sp>
        <p:nvSpPr>
          <p:cNvPr id="21" name="Retângulo 20"/>
          <p:cNvSpPr/>
          <p:nvPr/>
        </p:nvSpPr>
        <p:spPr>
          <a:xfrm>
            <a:off x="9058218" y="3486946"/>
            <a:ext cx="59984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>
              <a:defRPr/>
            </a:pPr>
            <a:r>
              <a:rPr lang="pt-BR" sz="1600" dirty="0">
                <a:latin typeface="Gotham" panose="02000504020000020004" pitchFamily="2" charset="0"/>
                <a:cs typeface="Arial" panose="020B0604020202020204" pitchFamily="34" charset="0"/>
              </a:rPr>
              <a:t>806</a:t>
            </a:r>
          </a:p>
        </p:txBody>
      </p:sp>
      <p:sp>
        <p:nvSpPr>
          <p:cNvPr id="22" name="Retângulo 21"/>
          <p:cNvSpPr/>
          <p:nvPr/>
        </p:nvSpPr>
        <p:spPr>
          <a:xfrm>
            <a:off x="8945174" y="3828401"/>
            <a:ext cx="7543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>
              <a:defRPr/>
            </a:pPr>
            <a:r>
              <a:rPr lang="pt-BR" sz="1600" dirty="0">
                <a:latin typeface="Gotham" panose="02000504020000020004" pitchFamily="2" charset="0"/>
                <a:cs typeface="Arial" panose="020B0604020202020204" pitchFamily="34" charset="0"/>
              </a:rPr>
              <a:t>5.533</a:t>
            </a:r>
          </a:p>
        </p:txBody>
      </p:sp>
      <p:sp>
        <p:nvSpPr>
          <p:cNvPr id="23" name="Retângulo 22"/>
          <p:cNvSpPr/>
          <p:nvPr/>
        </p:nvSpPr>
        <p:spPr>
          <a:xfrm>
            <a:off x="9023001" y="4175431"/>
            <a:ext cx="61863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>
              <a:defRPr/>
            </a:pPr>
            <a:r>
              <a:rPr lang="pt-BR" sz="1600" dirty="0">
                <a:latin typeface="Gotham" panose="02000504020000020004" pitchFamily="2" charset="0"/>
                <a:cs typeface="Arial" panose="020B0604020202020204" pitchFamily="34" charset="0"/>
              </a:rPr>
              <a:t>1.716</a:t>
            </a:r>
          </a:p>
        </p:txBody>
      </p:sp>
      <p:sp>
        <p:nvSpPr>
          <p:cNvPr id="24" name="Retângulo 23"/>
          <p:cNvSpPr/>
          <p:nvPr/>
        </p:nvSpPr>
        <p:spPr>
          <a:xfrm>
            <a:off x="8985268" y="4562132"/>
            <a:ext cx="69410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>
              <a:defRPr/>
            </a:pPr>
            <a:r>
              <a:rPr lang="pt-BR" sz="1600" dirty="0">
                <a:latin typeface="Gotham" panose="02000504020000020004" pitchFamily="2" charset="0"/>
                <a:cs typeface="Arial" panose="020B0604020202020204" pitchFamily="34" charset="0"/>
              </a:rPr>
              <a:t>6.012</a:t>
            </a:r>
          </a:p>
        </p:txBody>
      </p:sp>
      <p:sp>
        <p:nvSpPr>
          <p:cNvPr id="25" name="Retângulo 24"/>
          <p:cNvSpPr/>
          <p:nvPr/>
        </p:nvSpPr>
        <p:spPr>
          <a:xfrm>
            <a:off x="8323706" y="4919905"/>
            <a:ext cx="20172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>
              <a:defRPr/>
            </a:pPr>
            <a:r>
              <a:rPr lang="pt-BR" sz="1600" dirty="0">
                <a:latin typeface="Gotham" panose="02000504020000020004" pitchFamily="2" charset="0"/>
                <a:cs typeface="Arial" panose="020B0604020202020204" pitchFamily="34" charset="0"/>
              </a:rPr>
              <a:t>208 (156 PT. Ent.)</a:t>
            </a:r>
          </a:p>
        </p:txBody>
      </p:sp>
      <p:sp>
        <p:nvSpPr>
          <p:cNvPr id="26" name="Retângulo 25"/>
          <p:cNvSpPr/>
          <p:nvPr/>
        </p:nvSpPr>
        <p:spPr>
          <a:xfrm>
            <a:off x="8818184" y="5267986"/>
            <a:ext cx="10082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>
              <a:defRPr/>
            </a:pPr>
            <a:r>
              <a:rPr lang="pt-BR" sz="2000" dirty="0">
                <a:latin typeface="Gotham Black" pitchFamily="50" charset="0"/>
                <a:cs typeface="Arial" panose="020B0604020202020204" pitchFamily="34" charset="0"/>
              </a:rPr>
              <a:t>18.397</a:t>
            </a:r>
          </a:p>
        </p:txBody>
      </p:sp>
    </p:spTree>
    <p:extLst>
      <p:ext uri="{BB962C8B-B14F-4D97-AF65-F5344CB8AC3E}">
        <p14:creationId xmlns:p14="http://schemas.microsoft.com/office/powerpoint/2010/main" val="2508641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553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12191998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438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230767"/>
      </p:ext>
    </p:extLst>
  </p:cSld>
  <p:clrMapOvr>
    <a:masterClrMapping/>
  </p:clrMapOvr>
  <p:transition spd="slow">
    <p:wip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455708"/>
      </p:ext>
    </p:extLst>
  </p:cSld>
  <p:clrMapOvr>
    <a:masterClrMapping/>
  </p:clrMapOvr>
  <p:transition spd="slow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121919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689498"/>
      </p:ext>
    </p:extLst>
  </p:cSld>
  <p:clrMapOvr>
    <a:masterClrMapping/>
  </p:clrMapOvr>
  <p:transition spd="med">
    <p:pull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729882"/>
      </p:ext>
    </p:extLst>
  </p:cSld>
  <p:clrMapOvr>
    <a:masterClrMapping/>
  </p:clrMapOvr>
  <p:transition spd="slow">
    <p:cover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761843"/>
      </p:ext>
    </p:extLst>
  </p:cSld>
  <p:clrMapOvr>
    <a:masterClrMapping/>
  </p:clrMapOvr>
  <p:transition spd="slow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8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695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12191996" cy="6857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514364"/>
      </p:ext>
    </p:extLst>
  </p:cSld>
  <p:clrMapOvr>
    <a:masterClrMapping/>
  </p:clrMapOvr>
  <p:transition spd="slow">
    <p:push dir="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748419"/>
      </p:ext>
    </p:extLst>
  </p:cSld>
  <p:clrMapOvr>
    <a:masterClrMapping/>
  </p:clrMapOvr>
  <p:transition spd="slow">
    <p:randomBar dir="vert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513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706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9532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76</Words>
  <Application>Microsoft Office PowerPoint</Application>
  <PresentationFormat>Widescreen</PresentationFormat>
  <Paragraphs>26</Paragraphs>
  <Slides>35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35</vt:i4>
      </vt:variant>
    </vt:vector>
  </HeadingPairs>
  <TitlesOfParts>
    <vt:vector size="42" baseType="lpstr">
      <vt:lpstr>Arial</vt:lpstr>
      <vt:lpstr>Arial Black</vt:lpstr>
      <vt:lpstr>Calibri</vt:lpstr>
      <vt:lpstr>Calibri Light</vt:lpstr>
      <vt:lpstr>Gotham</vt:lpstr>
      <vt:lpstr>Gotham Black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Keller Silva</dc:creator>
  <cp:lastModifiedBy>Keller Silva</cp:lastModifiedBy>
  <cp:revision>27</cp:revision>
  <dcterms:created xsi:type="dcterms:W3CDTF">2026-09-23T11:46:03Z</dcterms:created>
  <dcterms:modified xsi:type="dcterms:W3CDTF">2026-09-24T14:43:05Z</dcterms:modified>
</cp:coreProperties>
</file>